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6"/>
    <p:restoredTop sz="93011"/>
  </p:normalViewPr>
  <p:slideViewPr>
    <p:cSldViewPr snapToGrid="0" snapToObjects="1">
      <p:cViewPr varScale="1">
        <p:scale>
          <a:sx n="84" d="100"/>
          <a:sy n="84" d="100"/>
        </p:scale>
        <p:origin x="1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26/03/18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26/03/18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0</Words>
  <Application>Microsoft Macintosh PowerPoint</Application>
  <PresentationFormat>On-screen Show (4:3)</PresentationFormat>
  <Paragraphs>0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Musaab Alaziz</cp:lastModifiedBy>
  <cp:revision>1</cp:revision>
  <dcterms:created xsi:type="dcterms:W3CDTF">2018-03-22T11:29:35Z</dcterms:created>
  <dcterms:modified xsi:type="dcterms:W3CDTF">2018-03-26T18:39:19Z</dcterms:modified>
  <cp:category/>
</cp:coreProperties>
</file>